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9F8AE-E9C2-467F-A135-5717C9A231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83C870-47E1-421C-8F8E-C232242C0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1ADC7-A7EC-4721-AC90-92E507E3C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E7513-9DB7-465C-99DA-F2B3C973A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1E0FB-3BD9-4F4B-8087-8D7B7DD3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842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C4F76-FFF8-4D6D-9CBF-D95085012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3E8DB-0315-49C6-9CF7-E8B22DF37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A7200-9A59-40F5-918E-437639F88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6E6FB-D65F-4972-AAEE-977CD8F18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36CD2-C4C2-41EC-A84F-E5979EBED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09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1829-E835-49F0-91AE-6A952EA64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E64EB-2BCD-4D0C-A13E-311EB87FA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3A636-1666-45B6-8B58-C7FC2ACA8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C677B-8F43-4970-B93B-39D339B58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A47F5-4760-4D60-93D4-29F385764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857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80B05-8B86-4C4D-97CC-41FFA9BC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96CB8-8840-423A-90B0-822814BD6E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455756-DA75-452E-A643-571F0268B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9A834-9581-4E63-BFC1-B5CBDF0C9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7077-3565-4647-BE98-CAB55320E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12823-BD64-483A-AF5E-C03548C87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258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C76EA-4A01-45A9-B9C8-D6598C1D5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4C30F-52DF-4192-8738-57B654C0E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926D93-4299-4DBA-A6A8-DEECA1345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433A29-89DC-4ECC-9CC7-DE3F426F2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A5398F-992E-4647-ADEC-B4FB5F329D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158DA9-AD68-4EB1-A861-63F94C08D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DFDB62-5A7B-42B8-8C40-A501A06D2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349DF6-BB10-4F54-9E9F-D36705EBF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024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FFE07-F0A4-4BBA-90EA-FE77534A9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CA3BFD-AB70-42D6-88C3-2684C0780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AE2F3A-CA80-4485-9544-062F118B4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ED96E-A3E6-4BD1-9D97-05B98FF9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46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C65B7C-F91E-495E-98F0-65B368AAD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4F0CA6-E543-4671-AB38-CB0E9D5CD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13B71B-3A19-404C-AC1F-1A523F09F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861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B1716-7E42-41A6-914C-3DA9EBD34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D61D7-BF94-494C-A678-3AC43E7AE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3CE2E-23C6-4042-A85E-54F11826F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9F49C-2DEB-4B65-958D-FA1BBE273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8DD52-E781-4BBF-90B8-2DD66490B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D65C40-0F82-4109-9E43-F03800E8C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174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E8C6A-5268-4EAD-944F-E2904538E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0D20F-5BED-421D-8ED2-AA7986C751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C7C76-AFFC-4CB1-AA8B-085E2A2CE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14964-CBE7-4AB4-8CE4-531253D99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588FF-612D-43F4-A439-7BF672044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826AC-6AE6-4AD8-B404-6DECE2BE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531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4B4FB-C24A-45C3-A662-8CFDDEE96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310A3C-4624-485A-A7C9-76E7EC10F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297F8-02B1-442A-92B8-606C7B858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75E35-5180-462D-A90C-3A95DD376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1E5BE-AE5C-473E-A4AE-BC722A27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379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94A9A5-1931-4697-BD6B-ADB507CA18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4E1570-EC97-495E-B3F9-1E2DFEC34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57E76-A505-49D3-B03F-BDE993437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3A5AF-88AD-4446-9412-E5CC19460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938C8-1DC5-4356-A56D-EF2866298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96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E12CDC-1347-4450-8AA4-4416EB7F5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9166C-74D8-412A-81AA-AF2E65DE1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481BA-1709-4832-93DB-A5B5C6303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91C77-BD37-4615-AE4D-71C93EBCD80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E5FEA-C42F-4E10-8DA0-A9CBADA0C1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42036-7022-434F-A9CD-DC242264C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67FD1-63E3-4D84-9F43-75EA130B4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60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EF39D7-E713-4570-81C9-68C67A725F19}"/>
              </a:ext>
            </a:extLst>
          </p:cNvPr>
          <p:cNvSpPr txBox="1"/>
          <p:nvPr/>
        </p:nvSpPr>
        <p:spPr>
          <a:xfrm>
            <a:off x="4279783" y="2890391"/>
            <a:ext cx="3632434" cy="107721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Year 4 Homework</a:t>
            </a:r>
            <a:br>
              <a:rPr lang="en-GB" sz="3200" dirty="0"/>
            </a:br>
            <a:r>
              <a:rPr lang="en-GB" sz="3200" dirty="0"/>
              <a:t>Autumn Term One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4FD683-EE92-4BD7-8C35-BBEC44BFB532}"/>
              </a:ext>
            </a:extLst>
          </p:cNvPr>
          <p:cNvSpPr txBox="1"/>
          <p:nvPr/>
        </p:nvSpPr>
        <p:spPr>
          <a:xfrm>
            <a:off x="787166" y="405977"/>
            <a:ext cx="2768367" cy="147732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Maths</a:t>
            </a:r>
          </a:p>
          <a:p>
            <a:pPr algn="ctr"/>
            <a:endParaRPr lang="en-GB" b="1" u="sng" dirty="0"/>
          </a:p>
          <a:p>
            <a:pPr algn="ctr"/>
            <a:r>
              <a:rPr lang="en-GB" dirty="0"/>
              <a:t>TT Rockstars!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0D5E7-49B0-48E8-B9AF-6BBD11DF5E17}"/>
              </a:ext>
            </a:extLst>
          </p:cNvPr>
          <p:cNvSpPr txBox="1"/>
          <p:nvPr/>
        </p:nvSpPr>
        <p:spPr>
          <a:xfrm>
            <a:off x="4711816" y="405977"/>
            <a:ext cx="2768367" cy="1477328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Literacy</a:t>
            </a:r>
          </a:p>
          <a:p>
            <a:pPr algn="ctr"/>
            <a:r>
              <a:rPr lang="en-GB" dirty="0"/>
              <a:t>Write a story using the picture attached and the key words.</a:t>
            </a:r>
          </a:p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207195-056F-4D46-A5D1-C9E7851A1E8C}"/>
              </a:ext>
            </a:extLst>
          </p:cNvPr>
          <p:cNvSpPr txBox="1"/>
          <p:nvPr/>
        </p:nvSpPr>
        <p:spPr>
          <a:xfrm>
            <a:off x="8530205" y="399765"/>
            <a:ext cx="2768367" cy="5355312"/>
          </a:xfrm>
          <a:prstGeom prst="rect">
            <a:avLst/>
          </a:prstGeom>
          <a:noFill/>
          <a:ln w="57150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Science</a:t>
            </a:r>
          </a:p>
          <a:p>
            <a:pPr algn="ctr"/>
            <a:endParaRPr lang="en-GB" b="1" u="sng" dirty="0"/>
          </a:p>
          <a:p>
            <a:pPr algn="ctr"/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1 - Search around your home for appliances that are battery operated, mains electricity operated or any that non-electrical. Write a list of what you have found.</a:t>
            </a:r>
          </a:p>
          <a:p>
            <a:pPr algn="ctr"/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2 -  Can you make a potato battery? Use the attached resources for instructions. Grown up help will be required and permission needed. Take photos or film your experiment and send it into the office.</a:t>
            </a:r>
            <a:endParaRPr lang="en-GB" b="1" u="sn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A1365E-AFEA-467D-B3BF-AFD7471F8E19}"/>
              </a:ext>
            </a:extLst>
          </p:cNvPr>
          <p:cNvSpPr txBox="1"/>
          <p:nvPr/>
        </p:nvSpPr>
        <p:spPr>
          <a:xfrm>
            <a:off x="787166" y="2378731"/>
            <a:ext cx="2768367" cy="175432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History</a:t>
            </a:r>
          </a:p>
          <a:p>
            <a:pPr algn="ctr"/>
            <a:endParaRPr lang="en-GB" b="1" u="sng" dirty="0"/>
          </a:p>
          <a:p>
            <a:pPr algn="ctr"/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 and make your own Roman Army shield. </a:t>
            </a:r>
            <a:endParaRPr lang="en-GB" sz="18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b="1" u="sng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F7A81E-6FC4-4F0F-A307-DA6A08D1B0BE}"/>
              </a:ext>
            </a:extLst>
          </p:cNvPr>
          <p:cNvSpPr txBox="1"/>
          <p:nvPr/>
        </p:nvSpPr>
        <p:spPr>
          <a:xfrm>
            <a:off x="787165" y="4533037"/>
            <a:ext cx="2768367" cy="17543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Art</a:t>
            </a:r>
          </a:p>
          <a:p>
            <a:pPr algn="ctr"/>
            <a:r>
              <a:rPr lang="en-GB" dirty="0"/>
              <a:t>Create a mosaic collage of your choice using items you can find at home.</a:t>
            </a:r>
          </a:p>
          <a:p>
            <a:pPr algn="ctr"/>
            <a:endParaRPr lang="en-GB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4018006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C882B7-FFED-4CDE-ABB7-EE5C019055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07143" y="173465"/>
            <a:ext cx="10977713" cy="651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5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AFA23F-F6D1-4DCD-AFEA-422418BD93E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40" y="246594"/>
            <a:ext cx="5038254" cy="63648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001BBE-1A3A-4655-A2F4-74A05B26866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708" y="258635"/>
            <a:ext cx="4845192" cy="634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89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122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Stoddart</dc:creator>
  <cp:lastModifiedBy>Mrs Stoddart</cp:lastModifiedBy>
  <cp:revision>3</cp:revision>
  <dcterms:created xsi:type="dcterms:W3CDTF">2026-09-01T14:42:47Z</dcterms:created>
  <dcterms:modified xsi:type="dcterms:W3CDTF">2026-09-01T14:54:06Z</dcterms:modified>
</cp:coreProperties>
</file>